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662"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800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RATHISWARAN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622021243045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47E13BD0-C9A2-BC61-931D-C505B93BABD9}"/>
              </a:ext>
            </a:extLst>
          </p:cNvPr>
          <p:cNvPicPr>
            <a:picLocks noChangeAspect="1"/>
          </p:cNvPicPr>
          <p:nvPr/>
        </p:nvPicPr>
        <p:blipFill>
          <a:blip r:embed="rId3"/>
          <a:stretch>
            <a:fillRect/>
          </a:stretch>
        </p:blipFill>
        <p:spPr>
          <a:xfrm>
            <a:off x="0" y="1141280"/>
            <a:ext cx="9144000" cy="400222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9" name="Picture 8">
            <a:extLst>
              <a:ext uri="{FF2B5EF4-FFF2-40B4-BE49-F238E27FC236}">
                <a16:creationId xmlns:a16="http://schemas.microsoft.com/office/drawing/2014/main" id="{C53C4965-2FB6-A95E-046C-5FFD693C6E24}"/>
              </a:ext>
            </a:extLst>
          </p:cNvPr>
          <p:cNvPicPr>
            <a:picLocks noChangeAspect="1"/>
          </p:cNvPicPr>
          <p:nvPr/>
        </p:nvPicPr>
        <p:blipFill>
          <a:blip r:embed="rId3"/>
          <a:stretch>
            <a:fillRect/>
          </a:stretch>
        </p:blipFill>
        <p:spPr>
          <a:xfrm>
            <a:off x="0" y="1086280"/>
            <a:ext cx="9144000" cy="40572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5" name="Picture 4">
            <a:extLst>
              <a:ext uri="{FF2B5EF4-FFF2-40B4-BE49-F238E27FC236}">
                <a16:creationId xmlns:a16="http://schemas.microsoft.com/office/drawing/2014/main" id="{57518514-2BFD-B6AF-88D2-54400089A3EB}"/>
              </a:ext>
            </a:extLst>
          </p:cNvPr>
          <p:cNvPicPr>
            <a:picLocks noChangeAspect="1"/>
          </p:cNvPicPr>
          <p:nvPr/>
        </p:nvPicPr>
        <p:blipFill>
          <a:blip r:embed="rId4"/>
          <a:stretch>
            <a:fillRect/>
          </a:stretch>
        </p:blipFill>
        <p:spPr>
          <a:xfrm>
            <a:off x="0" y="1065074"/>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Building_Bus_Reservation_System_using_Python_and_Django-SAKTHIVEL_M(3047^JPCE)_ppt[1]  -  Read-Only[1]</Template>
  <TotalTime>1</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Rathis Rathis</dc:creator>
  <cp:lastModifiedBy>Rathis Rathis</cp:lastModifiedBy>
  <cp:revision>1</cp:revision>
  <dcterms:created xsi:type="dcterms:W3CDTF">2024-04-09T08:45:55Z</dcterms:created>
  <dcterms:modified xsi:type="dcterms:W3CDTF">2024-04-09T08:47:36Z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